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1" r:id="rId9"/>
    <p:sldId id="268" r:id="rId10"/>
    <p:sldId id="265" r:id="rId11"/>
    <p:sldId id="263" r:id="rId12"/>
    <p:sldId id="271" r:id="rId13"/>
    <p:sldId id="266" r:id="rId14"/>
    <p:sldId id="264" r:id="rId15"/>
    <p:sldId id="267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929066"/>
            <a:ext cx="7772400" cy="1470025"/>
          </a:xfrm>
        </p:spPr>
        <p:txBody>
          <a:bodyPr/>
          <a:lstStyle/>
          <a:p>
            <a:r>
              <a:rPr lang="ru-RU" dirty="0" smtClean="0"/>
              <a:t>Отчет ВО Эра Милосердия</a:t>
            </a:r>
            <a:br>
              <a:rPr lang="ru-RU" dirty="0" smtClean="0"/>
            </a:br>
            <a:r>
              <a:rPr lang="ru-RU" dirty="0" smtClean="0"/>
              <a:t>2021-2022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643578"/>
            <a:ext cx="5272102" cy="709602"/>
          </a:xfrm>
        </p:spPr>
        <p:txBody>
          <a:bodyPr/>
          <a:lstStyle/>
          <a:p>
            <a:r>
              <a:rPr lang="ru-RU" dirty="0" smtClean="0"/>
              <a:t>Руководитель: Ягудова ИД</a:t>
            </a:r>
            <a:endParaRPr lang="ru-RU" dirty="0"/>
          </a:p>
        </p:txBody>
      </p:sp>
      <p:pic>
        <p:nvPicPr>
          <p:cNvPr id="3074" name="Picture 2" descr="https://sun9-81.userapi.com/s/v1/if2/jR_-AsfzC7An3e7I1Cf0zpYkLI50-EnQH78STTd918ghXV68Om5Y2HWHxyJ-z90uBc3eh-7ryL-HnX0IanWpPJfU.jpg?size=604x453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6672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sun9-82.userapi.com/s/v1/if1/oT74R9nrOHPHauvjfBPLrEobIEdv8o36IXiOe-c9IhAPtBuZ_h2HqQpoe40XCHY3nBVsYueK.jpg?size=1280x1159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42918"/>
            <a:ext cx="331363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8229600" cy="1143000"/>
          </a:xfrm>
        </p:spPr>
        <p:txBody>
          <a:bodyPr/>
          <a:lstStyle/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работа </a:t>
            </a:r>
            <a:endParaRPr lang="ru-RU" dirty="0"/>
          </a:p>
        </p:txBody>
      </p:sp>
      <p:sp>
        <p:nvSpPr>
          <p:cNvPr id="22530" name="AutoShape 2" descr="https://mosshar.ru/upload/iblock/436/436571e46d8ed5d190b03aa6f6eced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mosshar.ru/upload/iblock/436/436571e46d8ed5d190b03aa6f6eced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phonoteka.org/uploads/posts/2021-04/1619299790_23-phonoteka_org-p-deti-bez-fona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14554"/>
            <a:ext cx="3709742" cy="88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186238" cy="469742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21.09.21г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Викторина «Международный день мира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04.12.21г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Обнимашки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объятий</a:t>
            </a:r>
            <a:endParaRPr lang="ru-RU" dirty="0"/>
          </a:p>
        </p:txBody>
      </p:sp>
      <p:pic>
        <p:nvPicPr>
          <p:cNvPr id="2050" name="Picture 2" descr="https://sun9-34.userapi.com/s/v1/if2/xc3_g_ja7hT2sN_hCUW22DwOl-9FNOfD4xAgrJVom2hDOWQa4917PFfdnUNuLQwpS57OHK3uQ_euW2wTxc3eJKNL.jpg?size=1280x96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85794"/>
            <a:ext cx="2709280" cy="2031960"/>
          </a:xfrm>
          <a:prstGeom prst="rect">
            <a:avLst/>
          </a:prstGeom>
          <a:noFill/>
        </p:spPr>
      </p:pic>
      <p:pic>
        <p:nvPicPr>
          <p:cNvPr id="2052" name="Picture 4" descr="https://sun9-33.userapi.com/s/v1/ig2/KeNrSxvEupN-jfoUhKqDdOCil0FjbhnIf3jLQVP3S5jXUHiGbvlRQrTzYFpPkEPoUuoKIpQXqkwHLtOyTws1rC83.jpg?size=810x108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1875248" cy="2500330"/>
          </a:xfrm>
          <a:prstGeom prst="rect">
            <a:avLst/>
          </a:prstGeom>
          <a:noFill/>
        </p:spPr>
      </p:pic>
      <p:pic>
        <p:nvPicPr>
          <p:cNvPr id="2054" name="Picture 6" descr="https://sun9-76.userapi.com/s/v1/if2/9Y2qOclWws8cmVfPLhmATTQYhQPgxaktJcKq-WG2OSGBMWPkn35Zqa9K87kPaaoKDqtvAE_x4tTQdFoPmR_VoCHx.jpg?size=810x108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857628"/>
            <a:ext cx="1857388" cy="247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4186238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18.04.22</a:t>
            </a:r>
            <a:r>
              <a:rPr lang="ru-RU" dirty="0" smtClean="0"/>
              <a:t> Международный день </a:t>
            </a:r>
            <a:r>
              <a:rPr lang="ru-RU" dirty="0" smtClean="0"/>
              <a:t>памятников и </a:t>
            </a:r>
            <a:r>
              <a:rPr lang="ru-RU" dirty="0" smtClean="0"/>
              <a:t>исторических мест.</a:t>
            </a:r>
          </a:p>
          <a:p>
            <a:r>
              <a:rPr lang="ru-RU" dirty="0" smtClean="0"/>
              <a:t>Проведена викторина на знание памятников и исторических мест Забайкальского края.</a:t>
            </a:r>
            <a:endParaRPr lang="ru-RU" dirty="0"/>
          </a:p>
        </p:txBody>
      </p:sp>
      <p:pic>
        <p:nvPicPr>
          <p:cNvPr id="28674" name="Picture 2" descr="https://sun9-44.userapi.com/s/v1/if2/Iqj0vrJ-0cqH5xoobRL0wNGcziPoe_D1XGvTB0YlGzt785Qz7wCfsI4x-4nrn1eg-klSAgzYFKSvSfcdn9p0BTfV.jpg?size=824x545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28"/>
            <a:ext cx="2776501" cy="1836400"/>
          </a:xfrm>
          <a:prstGeom prst="rect">
            <a:avLst/>
          </a:prstGeom>
          <a:noFill/>
        </p:spPr>
      </p:pic>
      <p:pic>
        <p:nvPicPr>
          <p:cNvPr id="28676" name="Picture 4" descr="https://sun9-66.userapi.com/s/v1/if2/EtGUVWfDdRbBzAV6IekG3YATh9CjwmjFgAuiBkzEW8n64RoD45erkllMBv2kx9v6aJZtEYhwGospPlzkuoOLZHVe.jpg?size=824x615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80"/>
            <a:ext cx="3214678" cy="2399305"/>
          </a:xfrm>
          <a:prstGeom prst="rect">
            <a:avLst/>
          </a:prstGeom>
          <a:noFill/>
        </p:spPr>
      </p:pic>
      <p:pic>
        <p:nvPicPr>
          <p:cNvPr id="28678" name="Picture 6" descr="https://sun9-32.userapi.com/s/v1/if2/k9J3sBMAC8U4wqOiQ3tzvZmnilDKn2P_WEYXGH7eIpoZBNNE9JeB3XJ8gJal8u8H1F0vSw-tgKLLJIC5NvP_Qx-k.jpg?size=824x548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2148318" cy="1428736"/>
          </a:xfrm>
          <a:prstGeom prst="rect">
            <a:avLst/>
          </a:prstGeom>
          <a:noFill/>
        </p:spPr>
      </p:pic>
      <p:pic>
        <p:nvPicPr>
          <p:cNvPr id="28680" name="Picture 8" descr="https://sun9-79.userapi.com/s/v1/if2/KuOdAtBYwitucfiCTLB80NqGiVlZX3H4Y0xPCPQEO1kYdbbSy7JJHPaqf8RCODFCuIuUi_ZcaXLlBGcLQ_qVORXc.jpg?size=824x533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071810"/>
            <a:ext cx="2500330" cy="1617325"/>
          </a:xfrm>
          <a:prstGeom prst="rect">
            <a:avLst/>
          </a:prstGeom>
          <a:noFill/>
        </p:spPr>
      </p:pic>
      <p:pic>
        <p:nvPicPr>
          <p:cNvPr id="28682" name="Picture 10" descr="https://sun9-55.userapi.com/s/v1/if2/0-2T5UB8YwihF6d1oRNo36V0xgxJW5mph-LCwzPQSKyH3-eyw_BHqIWO4RYtNJJWs1z4JgjEypY1_3apus6Nm1ey.jpg?size=824x549&amp;quality=9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857760"/>
            <a:ext cx="2787737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Медико</a:t>
            </a:r>
            <a:r>
              <a:rPr lang="ru-RU" dirty="0" smtClean="0"/>
              <a:t>- профилактическая работа</a:t>
            </a:r>
            <a:endParaRPr lang="ru-RU" dirty="0"/>
          </a:p>
        </p:txBody>
      </p:sp>
      <p:pic>
        <p:nvPicPr>
          <p:cNvPr id="24578" name="Picture 2" descr="https://krasnoe-maslo.com/wp-content/uploads/2020/08/sovety-vr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643314"/>
            <a:ext cx="149114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829048" cy="61436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10.10.21</a:t>
            </a:r>
            <a:r>
              <a:rPr lang="ru-RU" dirty="0" smtClean="0"/>
              <a:t> Международный </a:t>
            </a:r>
            <a:r>
              <a:rPr lang="ru-RU" dirty="0" smtClean="0"/>
              <a:t>день психического </a:t>
            </a:r>
            <a:r>
              <a:rPr lang="ru-RU" dirty="0" smtClean="0"/>
              <a:t>здоровья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29.10.21г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«День борьбы с инсультом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15.11.21г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«День борьбы с сахарным диабетом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01.12.21г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«Всемирный день борьбы со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sun9-45.userapi.com/s/v1/if2/QjolJxsluYTg6_fsjOXcBQpnI0b03PYtOOmow44Gknrf-DIiSEmJ2ICaNDZtgsgsSBCN8P3BT9azAvoCmj4Raefx.jpg?size=1280x128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00042"/>
            <a:ext cx="2714644" cy="2714644"/>
          </a:xfrm>
          <a:prstGeom prst="rect">
            <a:avLst/>
          </a:prstGeom>
          <a:noFill/>
        </p:spPr>
      </p:pic>
      <p:pic>
        <p:nvPicPr>
          <p:cNvPr id="1028" name="Picture 4" descr="https://sun9-6.userapi.com/s/v1/if2/3OtGicaky3UtZ9-N4h7bprHSM0WPoAPjL5zzc6ahjPZV6sWi_D0-OlWALaCNOgWeAhMeI5xsY-k1x3NBOC8dlKWR.jpg?size=810x108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286124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3829048" cy="555468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18.03.22 </a:t>
            </a:r>
            <a:r>
              <a:rPr lang="ru-RU" dirty="0" smtClean="0"/>
              <a:t>Всемирный день сна</a:t>
            </a:r>
          </a:p>
          <a:p>
            <a:r>
              <a:rPr lang="ru-RU" b="1" dirty="0" smtClean="0"/>
              <a:t>21.03.22</a:t>
            </a:r>
            <a:r>
              <a:rPr lang="ru-RU" dirty="0" smtClean="0"/>
              <a:t> акция ко дню людей с синдромом </a:t>
            </a:r>
            <a:r>
              <a:rPr lang="ru-RU" dirty="0" err="1" smtClean="0"/>
              <a:t>дауна</a:t>
            </a:r>
            <a:r>
              <a:rPr lang="ru-RU" dirty="0" smtClean="0"/>
              <a:t> «Солнечные художники»</a:t>
            </a:r>
          </a:p>
          <a:p>
            <a:r>
              <a:rPr lang="ru-RU" b="1" dirty="0" smtClean="0"/>
              <a:t>24.03.22 </a:t>
            </a:r>
            <a:r>
              <a:rPr lang="ru-RU" dirty="0" smtClean="0"/>
              <a:t>Всемирный день борьбы с туберкулезом (Раздача листовок)</a:t>
            </a:r>
            <a:endParaRPr lang="ru-RU" dirty="0"/>
          </a:p>
        </p:txBody>
      </p:sp>
      <p:pic>
        <p:nvPicPr>
          <p:cNvPr id="23554" name="Picture 2" descr="https://sun9-54.userapi.com/s/v1/if2/H_b_E4ZgPmL0A0Z_v1B1grOSGSEd_2WUOzSVI8OD8w9Y2PXhIgpyDE25UsL-Vd-FE9al5Pax98S5zOdu_jgCju2x.jpg?size=1280x949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71480"/>
            <a:ext cx="2928958" cy="2500330"/>
          </a:xfrm>
          <a:prstGeom prst="rect">
            <a:avLst/>
          </a:prstGeom>
          <a:noFill/>
        </p:spPr>
      </p:pic>
      <p:pic>
        <p:nvPicPr>
          <p:cNvPr id="23556" name="Picture 4" descr="https://sun9-24.userapi.com/s/v1/if2/eCOnFJ8Yfzpy2q3ASt2DgdxS9dAIRg6R_mnZ9ag4xCa4ztp35u3d_B0Q53KImDG2xpp1nWJtux1OV6aOgpYoFFvO.jpg?size=785x108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71876"/>
            <a:ext cx="2025069" cy="2786082"/>
          </a:xfrm>
          <a:prstGeom prst="rect">
            <a:avLst/>
          </a:prstGeom>
          <a:noFill/>
        </p:spPr>
      </p:pic>
      <p:pic>
        <p:nvPicPr>
          <p:cNvPr id="23558" name="Picture 6" descr="https://sun9-59.userapi.com/s/v1/ig2/5fnmiz5Xtw4r6HRGs-dYKbiFxm260OxWZzptkILo7SpfzUUVu8DLidQjTfQW0YSW_PLXhmDjtLJSDDCuR7M0fYwY.jpg?size=811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429000"/>
            <a:ext cx="225307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Спортивно-оздоровительная деятельность</a:t>
            </a:r>
            <a:endParaRPr lang="ru-RU" dirty="0"/>
          </a:p>
        </p:txBody>
      </p:sp>
      <p:pic>
        <p:nvPicPr>
          <p:cNvPr id="27650" name="Picture 2" descr="http://52.xn--80aadkum9bf.xn--p1ai/wp-content/uploads/2021/04/Ed7S4SeXoAIKJDO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071546"/>
            <a:ext cx="2838419" cy="2128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6072206"/>
            <a:ext cx="5329246" cy="614354"/>
          </a:xfrm>
        </p:spPr>
        <p:txBody>
          <a:bodyPr/>
          <a:lstStyle/>
          <a:p>
            <a:r>
              <a:rPr lang="ru-RU" dirty="0" smtClean="0"/>
              <a:t>Участие в соревнованиях</a:t>
            </a:r>
            <a:endParaRPr lang="ru-RU" dirty="0"/>
          </a:p>
        </p:txBody>
      </p:sp>
      <p:pic>
        <p:nvPicPr>
          <p:cNvPr id="26626" name="Picture 2" descr="https://sun9-29.userapi.com/s/v1/if2/E9CF2S1QGcz7Etji_Btm1aucLLuewjJaPmF8zuo3Zl7J8bUFRw2Rh0pk74r2jTe_c_ZIhGQqQgB1G5XCa5Cp7FLH.jpg?size=1280x853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3323165" cy="2214578"/>
          </a:xfrm>
          <a:prstGeom prst="rect">
            <a:avLst/>
          </a:prstGeom>
          <a:noFill/>
        </p:spPr>
      </p:pic>
      <p:pic>
        <p:nvPicPr>
          <p:cNvPr id="26628" name="Picture 4" descr="https://sun9-33.userapi.com/s/v1/if2/E8w6Pp_4M3X8GS8XKmbvbRUZ3K8e5O_3eU7D0MxRkDH51aY3BseWv9ufpcK5-39_A3Tv97ALMtgR3Rsis3SdaBrp.jpg?size=719x108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143380"/>
            <a:ext cx="1643074" cy="2468039"/>
          </a:xfrm>
          <a:prstGeom prst="rect">
            <a:avLst/>
          </a:prstGeom>
          <a:noFill/>
        </p:spPr>
      </p:pic>
      <p:pic>
        <p:nvPicPr>
          <p:cNvPr id="26630" name="Picture 6" descr="https://sun9-70.userapi.com/s/v1/if2/LQc1vGr8Pc-0Hed8yuQSvUpBd4CopWijxJRnTHw5_eRVS1Y2IvDtIFySRWCmILloqIYRm3xpdrtLe5NISQstPczL.jpg?size=1280x853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14752"/>
            <a:ext cx="3357586" cy="2285123"/>
          </a:xfrm>
          <a:prstGeom prst="rect">
            <a:avLst/>
          </a:prstGeom>
          <a:noFill/>
        </p:spPr>
      </p:pic>
      <p:pic>
        <p:nvPicPr>
          <p:cNvPr id="26632" name="Picture 8" descr="https://sun9-40.userapi.com/s/v1/if2/meHmIZkCWxJxqVNJ8pkzxifv24M90w4-aK98ifeSvgn7n3PlWKEpmafGNXu8psnfZLoiaiamutEW-AZZO8fgc4pb.jpg?size=1280x96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85860"/>
            <a:ext cx="3524274" cy="2643206"/>
          </a:xfrm>
          <a:prstGeom prst="rect">
            <a:avLst/>
          </a:prstGeom>
          <a:noFill/>
        </p:spPr>
      </p:pic>
      <p:pic>
        <p:nvPicPr>
          <p:cNvPr id="26634" name="Picture 10" descr="https://sun9-67.userapi.com/s/v1/ig2/OfheB6P8mgXONNWyD-UoSTqd97uaWEJvfY1EdX_SRb7egBk_BD4xEr1qvn10Ku4gdHAHluhE5NbuJlnTXgTEr3JD.jpg?size=1280x960&amp;quality=9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214818"/>
            <a:ext cx="2047889" cy="153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Одно доброе дело способно изменить мир!</a:t>
            </a:r>
            <a:endParaRPr lang="ru-RU" dirty="0"/>
          </a:p>
        </p:txBody>
      </p:sp>
      <p:pic>
        <p:nvPicPr>
          <p:cNvPr id="29698" name="Picture 2" descr="https://labor-consultant.com/wp/wp-content/uploads/2016/10/elderly-pati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72008"/>
            <a:ext cx="2451108" cy="1795437"/>
          </a:xfrm>
          <a:prstGeom prst="rect">
            <a:avLst/>
          </a:prstGeom>
          <a:noFill/>
        </p:spPr>
      </p:pic>
      <p:pic>
        <p:nvPicPr>
          <p:cNvPr id="29700" name="Picture 4" descr="https://thumbs.dreamstime.com/b/%D0%B2-%D1%83%D1%82%D1%80%D0%B5-%D0%BE%D1%8F%D0%B3%D0%BD%D0%B8%D1%82%D0%B5%D1%81%D1%8C-%D0%B7%D0%B0%D1%81%D0%B0%D0%B6%D0%B8%D0%B2%D0%B0%D1%82%D1%8C-%D0%B4%D0%B5%D1%80%D0%B5%D0%B2%D0%BE-116141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04"/>
            <a:ext cx="2708638" cy="2166911"/>
          </a:xfrm>
          <a:prstGeom prst="rect">
            <a:avLst/>
          </a:prstGeom>
          <a:noFill/>
        </p:spPr>
      </p:pic>
      <p:pic>
        <p:nvPicPr>
          <p:cNvPr id="29702" name="Picture 6" descr="https://media.istockphoto.com/vectors/volunteers-vector-id656571908?k=20&amp;m=656571908&amp;s=612x612&amp;w=0&amp;h=g5cIm-yqeTzBvsmAwy2m6n1QDOSLbW-WowYgz2XIiOI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71942"/>
            <a:ext cx="2471715" cy="247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ru-RU" dirty="0" smtClean="0"/>
              <a:t>Социальная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pic>
        <p:nvPicPr>
          <p:cNvPr id="8196" name="Picture 4" descr="https://clipart-best.com/img/tom-and-jerry/tom-and-jerry-clip-art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839" y="4071918"/>
            <a:ext cx="333616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114800" cy="591187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18.09.21г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«Реставрация и поиск памятников на кладбище»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время проведения мероприятия было найдено и приведено в порядок 4 могилы.</a:t>
            </a:r>
          </a:p>
        </p:txBody>
      </p:sp>
      <p:pic>
        <p:nvPicPr>
          <p:cNvPr id="1026" name="Picture 2" descr="https://sun9-29.userapi.com/s/v1/if2/_rRmtusL8bZzEHIf1oUbq_ffN1PLbpG7OEvEtYIn9z5_-aW3ORTXyeqYvOMWN8wp_bx_jQ3UVBUDfCwnO094djAp.jpg?size=810x108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178859" cy="3000396"/>
          </a:xfrm>
          <a:prstGeom prst="rect">
            <a:avLst/>
          </a:prstGeom>
          <a:noFill/>
        </p:spPr>
      </p:pic>
      <p:pic>
        <p:nvPicPr>
          <p:cNvPr id="1028" name="Picture 4" descr="https://sun9-17.userapi.com/s/v1/if2/DxgURvqUJJexEv8qJO8j1fzpwCf86uXuP6o538i5FYZLjmBh7QKlzxHEr4WTEGO44zIGacS5pBfQyPIWA44vZjIG.jpg?size=810x108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2303876" cy="3071834"/>
          </a:xfrm>
          <a:prstGeom prst="rect">
            <a:avLst/>
          </a:prstGeom>
          <a:noFill/>
        </p:spPr>
      </p:pic>
      <p:pic>
        <p:nvPicPr>
          <p:cNvPr id="1030" name="Picture 6" descr="https://sun9-38.userapi.com/s/v1/if2/TwahO_egcU1l9OJ1iBsmFv5WYXTBUzrgZUE_XZEJxhYPPz6gUdGMqiOhzZGnh_wKteZcydtznmFlWa_2dOIQXEys.jpg?size=810x108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643314"/>
            <a:ext cx="225029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4186238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01.10.21г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пожилого человека»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раза в неделю помочь пожилым подопечным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(покупка продуктов и лек. средств, уборка в квартире, измерение АД)</a:t>
            </a:r>
          </a:p>
        </p:txBody>
      </p:sp>
      <p:pic>
        <p:nvPicPr>
          <p:cNvPr id="16386" name="Picture 2" descr="https://sun9-72.userapi.com/s/v1/if2/a2D0Q_cysMOZVi1Axs8HsGl5zGFQlH1feektd2c9Ryht3d0Uwr9BdTQV9jYXnraMuNynpJnuwNThFPWxVzc0Ckag.jpg?size=1280x96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42918"/>
            <a:ext cx="3524274" cy="2643206"/>
          </a:xfrm>
          <a:prstGeom prst="rect">
            <a:avLst/>
          </a:prstGeom>
          <a:noFill/>
        </p:spPr>
      </p:pic>
      <p:pic>
        <p:nvPicPr>
          <p:cNvPr id="16388" name="Picture 4" descr="https://sun9-10.userapi.com/s/v1/ig2/F4EGT5_C9C4Sjjye6wmvSqKWqBKZ66tCvZld33_bGsBsNaKJlUUT2iI6UkDLVjWck55esdetF3E5vmViR9GN2XZh.jpg?size=1280x96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571899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4614866" cy="9715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«Субботник в храме»</a:t>
            </a:r>
            <a:endParaRPr lang="ru-RU" dirty="0"/>
          </a:p>
        </p:txBody>
      </p:sp>
      <p:pic>
        <p:nvPicPr>
          <p:cNvPr id="17410" name="Picture 2" descr="https://sun9-66.userapi.com/s/v1/ig2/tOmgPXOnyN82YTG8ueqU_6oI_TEX19uMezaPAeYEBMzRlBVaeoxOnbCWtyGXP8m0Go498yTmUAatCGG-Z7uqxclz.jpg?size=810x108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375445" cy="4500594"/>
          </a:xfrm>
          <a:prstGeom prst="rect">
            <a:avLst/>
          </a:prstGeom>
          <a:noFill/>
        </p:spPr>
      </p:pic>
      <p:pic>
        <p:nvPicPr>
          <p:cNvPr id="17412" name="Picture 4" descr="https://sun9-16.userapi.com/s/v1/ig2/pIUhJHPt8zMYOmS6Q5zt76i2x8VgP62dL7GNhDPvNIvd6fqUydz_CFR-n5oWcfTrTyXmYrRNcoX5auNn1VTu_bhH.jpg?size=810x108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2143141" cy="2857520"/>
          </a:xfrm>
          <a:prstGeom prst="rect">
            <a:avLst/>
          </a:prstGeom>
          <a:noFill/>
        </p:spPr>
      </p:pic>
      <p:pic>
        <p:nvPicPr>
          <p:cNvPr id="5" name="Picture 12" descr="https://sun9-38.userapi.com/impg/IYpgYghCBLK71JZKHH5SWXtnDVmmgZDtvunaJQ/_-BrKh1yzW0.jpg?size=810x1080&amp;quality=96&amp;sign=60cf62b24bdd47dd018c519fa202908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290"/>
            <a:ext cx="160735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4" descr="https://sun9-23.userapi.com/impg/BRQzADgWTY9SPlgk-YKuM7dA2ElRtgtSvKmd9A/Ep0d57xVTPY.jpg?size=810x1080&amp;quality=96&amp;sign=3984d924e503ef4924e2c7f09ed0706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85728"/>
            <a:ext cx="2071702" cy="276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s://sun9-61.userapi.com/s/v1/if2/CPvhmvv_VuZps6mTXSva1rGMLNsLluvCZ9844E5TB9qk2PphJu2QbFDqYlvqAwJ-VGYyLTwqvpTmi1MXZxK5ooqv.jpg?size=763x1080&amp;quality=9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286124"/>
            <a:ext cx="2226230" cy="315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4543428" cy="4625989"/>
          </a:xfrm>
        </p:spPr>
        <p:txBody>
          <a:bodyPr/>
          <a:lstStyle/>
          <a:p>
            <a:r>
              <a:rPr lang="ru-RU" b="1" dirty="0" smtClean="0"/>
              <a:t>22-26.12.21 </a:t>
            </a:r>
            <a:r>
              <a:rPr lang="ru-RU" dirty="0" smtClean="0"/>
              <a:t>Акция «Поздравь с Новым годом»</a:t>
            </a:r>
          </a:p>
          <a:p>
            <a:r>
              <a:rPr lang="ru-RU" dirty="0" smtClean="0"/>
              <a:t>Поздравление преподавателей пенсионеров с наступающим Новым годом.</a:t>
            </a:r>
            <a:endParaRPr lang="ru-RU" dirty="0"/>
          </a:p>
        </p:txBody>
      </p:sp>
      <p:pic>
        <p:nvPicPr>
          <p:cNvPr id="30722" name="Picture 2" descr="https://sun9-88.userapi.com/s/v1/ig2/7ok1JsF-8TMz9Wc5_u2NX7asNvj7931mxYUWXmdjHLFIziHkme1h-nDCfIQJOGGE0j87Ku8PjT_Ny1duNJ2VnLO1.jpg?size=780x104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9"/>
            <a:ext cx="2143140" cy="2857520"/>
          </a:xfrm>
          <a:prstGeom prst="rect">
            <a:avLst/>
          </a:prstGeom>
          <a:noFill/>
        </p:spPr>
      </p:pic>
      <p:pic>
        <p:nvPicPr>
          <p:cNvPr id="30724" name="Picture 4" descr="https://sun9-80.userapi.com/s/v1/ig2/W1LdCCMr-hvOj5OhXRi8R_Ya_nJV2w5kelm6i_7Ucx0q9PVpzx64t5C6vRKhmmRnaCpOyFgDCeGcAMO8cbCpM_5c.jpg?size=780x104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786190"/>
            <a:ext cx="2143140" cy="2857520"/>
          </a:xfrm>
          <a:prstGeom prst="rect">
            <a:avLst/>
          </a:prstGeom>
          <a:noFill/>
        </p:spPr>
      </p:pic>
      <p:pic>
        <p:nvPicPr>
          <p:cNvPr id="30726" name="Picture 6" descr="https://sun1.beeline-irkutsk.userapi.com/s/v1/if2/0xNG5VE3qSP0vVEns3olc6lQPuam2FJVapko93b11PhdxHZuL35DXsXlL76lJQSiJbvyAflu4STOkgYfReDcCp0a.jpg?size=810x108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0042"/>
            <a:ext cx="1982405" cy="2643206"/>
          </a:xfrm>
          <a:prstGeom prst="rect">
            <a:avLst/>
          </a:prstGeom>
          <a:noFill/>
        </p:spPr>
      </p:pic>
      <p:pic>
        <p:nvPicPr>
          <p:cNvPr id="30728" name="Picture 8" descr="https://sun9-32.userapi.com/s/v1/if2/8O_HZFTHpC34EAy0cNIyEqT_ZR56SxLclLW-U4WfuXj-QlL71TbhIzEaCvHIY4Oxi6GQnijXXPwNNt4mR9sgQknl.jpg?size=810x1080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2041892" cy="2722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r>
              <a:rPr lang="ru-RU" dirty="0" smtClean="0"/>
              <a:t>Благотворительная деятельность</a:t>
            </a:r>
            <a:endParaRPr lang="ru-RU" dirty="0"/>
          </a:p>
        </p:txBody>
      </p:sp>
      <p:pic>
        <p:nvPicPr>
          <p:cNvPr id="4102" name="Picture 6" descr="https://catherineasquithgallery.com/uploads/posts/2021-02/1614521179_167-p-medved-na-belom-fone-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597" y="5000636"/>
            <a:ext cx="2802403" cy="157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«Вторые руки»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475775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4-15.10.21г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Итоги: было собрано 24 пакета одежды, 4 пакета продуктов и 2 пакета игрушек для бездомных людей и многодетных семей.</a:t>
            </a:r>
            <a:endParaRPr lang="ru-RU" dirty="0"/>
          </a:p>
        </p:txBody>
      </p:sp>
      <p:pic>
        <p:nvPicPr>
          <p:cNvPr id="19458" name="Picture 2" descr="https://sun9-85.userapi.com/s/v1/ig2/0-aaLhyCSMHMZP7_mSeXA5KpIoMTtTEkOnoJonpjBZkfJF_yULWd_31xs_D39zm8cnXqemw-K803aVtwR7jNs6iA.jpg?size=780x104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214422"/>
            <a:ext cx="1982404" cy="2643206"/>
          </a:xfrm>
          <a:prstGeom prst="rect">
            <a:avLst/>
          </a:prstGeom>
          <a:noFill/>
        </p:spPr>
      </p:pic>
      <p:pic>
        <p:nvPicPr>
          <p:cNvPr id="19460" name="Picture 4" descr="https://sun2.beeline-irkutsk.userapi.com/s/v1/if2/GJbUpDVLFVOJ1kvFGumpkV5QOHUW-P4_5dfZprb6Y9tJTwjiIXGwlQAgp0BwlHRfG_JVFOesrH26qLclH4GldFDo.jpg?size=1257x927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816" y="3929066"/>
            <a:ext cx="3661574" cy="2700302"/>
          </a:xfrm>
          <a:prstGeom prst="rect">
            <a:avLst/>
          </a:prstGeom>
          <a:noFill/>
        </p:spPr>
      </p:pic>
      <p:pic>
        <p:nvPicPr>
          <p:cNvPr id="19462" name="Picture 6" descr="https://sun9-78.userapi.com/s/v1/if2/Yy_yfbjI0ESxz_eJf-hxx-G9cpsNCDTmP3xMcghsw5l59Q5JXXEGhSwcg5h7ItcWCHh0JU9_6b_cOjwf_fNu9ZIj.jpg?size=780x104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142985"/>
            <a:ext cx="2000264" cy="2667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«Подари книгу детям»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данный момент у нас проходит акция «Подари книгу детям». </a:t>
            </a:r>
          </a:p>
          <a:p>
            <a:r>
              <a:rPr lang="ru-RU" dirty="0" smtClean="0"/>
              <a:t>Акция длится весь апрель. Все собранные книги будут переданы в Краевую детскую клиническую больницу.</a:t>
            </a:r>
            <a:endParaRPr lang="ru-RU" dirty="0"/>
          </a:p>
        </p:txBody>
      </p:sp>
      <p:pic>
        <p:nvPicPr>
          <p:cNvPr id="25602" name="Picture 2" descr="https://sun9-27.userapi.com/s/v1/if2/-gJq7Qfh1ixWjjuZCdvL5Tx-_WCFi1ZxCBdCeWzJqg7V10Fr5FSgcP35phZ4zhVP5pqG3u7HM9ziU3sYYsWhLU1Q.jpg?size=750x1028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85860"/>
            <a:ext cx="3022910" cy="4143405"/>
          </a:xfrm>
          <a:prstGeom prst="rect">
            <a:avLst/>
          </a:prstGeom>
          <a:noFill/>
        </p:spPr>
      </p:pic>
      <p:pic>
        <p:nvPicPr>
          <p:cNvPr id="25608" name="Picture 8" descr="https://r1.nubex.ru/s4939-ba1/f2258_82/%D0%BA%D0%BD%D0%B8%D0%B6%D0%BA%D0%B0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976346"/>
            <a:ext cx="1363132" cy="1663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247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Отчет ВО Эра Милосердия 2021-2022</vt:lpstr>
      <vt:lpstr>Социальная деятельность</vt:lpstr>
      <vt:lpstr>Слайд 3</vt:lpstr>
      <vt:lpstr>Слайд 4</vt:lpstr>
      <vt:lpstr>Слайд 5</vt:lpstr>
      <vt:lpstr>Слайд 6</vt:lpstr>
      <vt:lpstr>Благотворительная деятельность</vt:lpstr>
      <vt:lpstr>Акция «Вторые руки»</vt:lpstr>
      <vt:lpstr>«Подари книгу детям»</vt:lpstr>
      <vt:lpstr>Профориентационная работа </vt:lpstr>
      <vt:lpstr>Слайд 11</vt:lpstr>
      <vt:lpstr>Слайд 12</vt:lpstr>
      <vt:lpstr>Медико- профилактическая работа</vt:lpstr>
      <vt:lpstr>Слайд 14</vt:lpstr>
      <vt:lpstr>Слайд 15</vt:lpstr>
      <vt:lpstr>Спортивно-оздоровительная деятельность</vt:lpstr>
      <vt:lpstr>День здоровья</vt:lpstr>
      <vt:lpstr>Спасибо за внимание! Одно доброе дело способно изменить мир!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ВО Эра Милосердия 2021-2022</dc:title>
  <cp:lastModifiedBy>Николай</cp:lastModifiedBy>
  <cp:revision>2</cp:revision>
  <dcterms:modified xsi:type="dcterms:W3CDTF">2022-04-23T08:08:46Z</dcterms:modified>
</cp:coreProperties>
</file>